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4" r:id="rId8"/>
    <p:sldId id="270" r:id="rId9"/>
    <p:sldId id="271" r:id="rId10"/>
    <p:sldId id="266" r:id="rId11"/>
    <p:sldId id="267" r:id="rId12"/>
    <p:sldId id="268" r:id="rId13"/>
    <p:sldId id="269" r:id="rId14"/>
    <p:sldId id="262" r:id="rId15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61" autoAdjust="0"/>
    <p:restoredTop sz="94690"/>
  </p:normalViewPr>
  <p:slideViewPr>
    <p:cSldViewPr>
      <p:cViewPr varScale="1">
        <p:scale>
          <a:sx n="91" d="100"/>
          <a:sy n="91" d="100"/>
        </p:scale>
        <p:origin x="1992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7.jpe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7822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34023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43129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5221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27647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09402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23663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46684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50738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59436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78851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367A8-36D1-4408-BABD-F88B893438E6}" type="datetimeFigureOut">
              <a:rPr lang="es-AR" smtClean="0"/>
              <a:t>10/9/16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A1FCE-4E56-4620-B6C8-2E21A296E8F2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4044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eg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6" Type="http://schemas.openxmlformats.org/officeDocument/2006/relationships/image" Target="../media/image6.jpg"/><Relationship Id="rId7" Type="http://schemas.openxmlformats.org/officeDocument/2006/relationships/image" Target="../media/image7.jpg"/><Relationship Id="rId8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jpg"/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4100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5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1" y="1928813"/>
            <a:ext cx="4343400" cy="4343400"/>
          </a:xfrm>
          <a:prstGeom prst="rect">
            <a:avLst/>
          </a:prstGeom>
        </p:spPr>
      </p:pic>
      <p:sp>
        <p:nvSpPr>
          <p:cNvPr id="7" name="6 CuadroTexto"/>
          <p:cNvSpPr txBox="1"/>
          <p:nvPr/>
        </p:nvSpPr>
        <p:spPr>
          <a:xfrm>
            <a:off x="685801" y="533400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OCCUPY YOUR CITY.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MeetForFree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767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657599" cy="6934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CuadroTexto"/>
          <p:cNvSpPr txBox="1"/>
          <p:nvPr/>
        </p:nvSpPr>
        <p:spPr>
          <a:xfrm>
            <a:off x="2209800" y="126402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UX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UI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26402"/>
            <a:ext cx="3152214" cy="662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28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657599" cy="6934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CuadroTexto"/>
          <p:cNvSpPr txBox="1"/>
          <p:nvPr/>
        </p:nvSpPr>
        <p:spPr>
          <a:xfrm>
            <a:off x="2209800" y="126402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UX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UI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31351"/>
            <a:ext cx="4267200" cy="6650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053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657599" cy="6934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CuadroTexto"/>
          <p:cNvSpPr txBox="1"/>
          <p:nvPr/>
        </p:nvSpPr>
        <p:spPr>
          <a:xfrm>
            <a:off x="2209800" y="126402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UX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UI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52400"/>
            <a:ext cx="3167945" cy="6650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921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657599" cy="6934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CuadroTexto"/>
          <p:cNvSpPr txBox="1"/>
          <p:nvPr/>
        </p:nvSpPr>
        <p:spPr>
          <a:xfrm>
            <a:off x="2209800" y="126402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UX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UI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52400"/>
            <a:ext cx="3167945" cy="6650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33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6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57" y="838200"/>
            <a:ext cx="7921043" cy="59407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96528"/>
            <a:ext cx="9144000" cy="237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40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CuadroTexto"/>
          <p:cNvSpPr txBox="1"/>
          <p:nvPr/>
        </p:nvSpPr>
        <p:spPr>
          <a:xfrm>
            <a:off x="685801" y="533400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THANK YOU!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MeetForFree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206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40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CuadroTexto"/>
          <p:cNvSpPr txBox="1"/>
          <p:nvPr/>
        </p:nvSpPr>
        <p:spPr>
          <a:xfrm>
            <a:off x="685801" y="533400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THE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TEAM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96528"/>
            <a:ext cx="9144000" cy="237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6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664059"/>
            <a:ext cx="1573787" cy="1573787"/>
          </a:xfrm>
          <a:prstGeom prst="ellipse">
            <a:avLst/>
          </a:prstGeom>
        </p:spPr>
      </p:pic>
      <p:pic>
        <p:nvPicPr>
          <p:cNvPr id="8" name="7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962" y="1625959"/>
            <a:ext cx="1606575" cy="1606575"/>
          </a:xfrm>
          <a:prstGeom prst="ellipse">
            <a:avLst/>
          </a:prstGeom>
        </p:spPr>
      </p:pic>
      <p:pic>
        <p:nvPicPr>
          <p:cNvPr id="9" name="8 Imagen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85524"/>
            <a:ext cx="1573787" cy="1573787"/>
          </a:xfrm>
          <a:prstGeom prst="ellipse">
            <a:avLst/>
          </a:prstGeom>
        </p:spPr>
      </p:pic>
      <p:pic>
        <p:nvPicPr>
          <p:cNvPr id="10" name="9 Imagen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262" y="4267200"/>
            <a:ext cx="1602477" cy="1602477"/>
          </a:xfrm>
          <a:prstGeom prst="ellipse">
            <a:avLst/>
          </a:prstGeom>
        </p:spPr>
      </p:pic>
      <p:pic>
        <p:nvPicPr>
          <p:cNvPr id="11" name="10 Imagen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30" b="12113"/>
          <a:stretch/>
        </p:blipFill>
        <p:spPr>
          <a:xfrm>
            <a:off x="3616695" y="4267201"/>
            <a:ext cx="1758211" cy="1602477"/>
          </a:xfrm>
          <a:prstGeom prst="ellipse">
            <a:avLst/>
          </a:prstGeom>
        </p:spPr>
      </p:pic>
      <p:pic>
        <p:nvPicPr>
          <p:cNvPr id="12" name="11 Imagen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941"/>
          <a:stretch/>
        </p:blipFill>
        <p:spPr>
          <a:xfrm>
            <a:off x="6096001" y="4143212"/>
            <a:ext cx="1752600" cy="1709175"/>
          </a:xfrm>
          <a:prstGeom prst="ellipse">
            <a:avLst/>
          </a:prstGeom>
        </p:spPr>
      </p:pic>
      <p:sp>
        <p:nvSpPr>
          <p:cNvPr id="13" name="12 CuadroTexto"/>
          <p:cNvSpPr txBox="1"/>
          <p:nvPr/>
        </p:nvSpPr>
        <p:spPr>
          <a:xfrm>
            <a:off x="1149502" y="3238802"/>
            <a:ext cx="182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smtClean="0">
                <a:solidFill>
                  <a:srgbClr val="7030A0"/>
                </a:solidFill>
                <a:latin typeface="DIN" pitchFamily="2" charset="0"/>
              </a:rPr>
              <a:t>DOM</a:t>
            </a:r>
            <a:endParaRPr lang="es-ES" sz="1200" dirty="0" smtClean="0">
              <a:solidFill>
                <a:srgbClr val="7030A0"/>
              </a:solidFill>
              <a:latin typeface="DIN" pitchFamily="2" charset="0"/>
            </a:endParaRPr>
          </a:p>
          <a:p>
            <a:pPr algn="ctr"/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Stylesheets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,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views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,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Gitmaster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,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Responsive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Design</a:t>
            </a:r>
            <a:endParaRPr lang="es-AR" sz="1200" dirty="0">
              <a:solidFill>
                <a:srgbClr val="7030A0"/>
              </a:solidFill>
              <a:latin typeface="DIN" pitchFamily="2" charset="0"/>
            </a:endParaRPr>
          </a:p>
        </p:txBody>
      </p:sp>
      <p:sp>
        <p:nvSpPr>
          <p:cNvPr id="14" name="13 CuadroTexto"/>
          <p:cNvSpPr txBox="1"/>
          <p:nvPr/>
        </p:nvSpPr>
        <p:spPr>
          <a:xfrm>
            <a:off x="3581400" y="3276600"/>
            <a:ext cx="182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smtClean="0">
                <a:solidFill>
                  <a:srgbClr val="7030A0"/>
                </a:solidFill>
                <a:latin typeface="DIN" pitchFamily="2" charset="0"/>
              </a:rPr>
              <a:t>EVLYN</a:t>
            </a:r>
            <a:endParaRPr lang="es-ES" sz="1200" dirty="0" smtClean="0">
              <a:solidFill>
                <a:srgbClr val="7030A0"/>
              </a:solidFill>
              <a:latin typeface="DIN" pitchFamily="2" charset="0"/>
            </a:endParaRPr>
          </a:p>
          <a:p>
            <a:pPr algn="ctr"/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Back-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End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database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,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environment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 set up,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setting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 up server</a:t>
            </a:r>
            <a:endParaRPr lang="es-AR" sz="1200" dirty="0">
              <a:solidFill>
                <a:srgbClr val="7030A0"/>
              </a:solidFill>
              <a:latin typeface="DIN" pitchFamily="2" charset="0"/>
            </a:endParaRPr>
          </a:p>
        </p:txBody>
      </p:sp>
      <p:sp>
        <p:nvSpPr>
          <p:cNvPr id="15" name="14 CuadroTexto"/>
          <p:cNvSpPr txBox="1"/>
          <p:nvPr/>
        </p:nvSpPr>
        <p:spPr>
          <a:xfrm>
            <a:off x="6019800" y="3276600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smtClean="0">
                <a:solidFill>
                  <a:srgbClr val="7030A0"/>
                </a:solidFill>
                <a:latin typeface="DIN" pitchFamily="2" charset="0"/>
              </a:rPr>
              <a:t>LAURA</a:t>
            </a:r>
            <a:endParaRPr lang="es-ES" sz="1200" dirty="0" smtClean="0">
              <a:solidFill>
                <a:srgbClr val="7030A0"/>
              </a:solidFill>
              <a:latin typeface="DIN" pitchFamily="2" charset="0"/>
            </a:endParaRPr>
          </a:p>
          <a:p>
            <a:pPr algn="ctr"/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API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Integration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,</a:t>
            </a:r>
          </a:p>
          <a:p>
            <a:pPr algn="ctr"/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JavaScript</a:t>
            </a:r>
            <a:endParaRPr lang="es-AR" sz="1200" dirty="0">
              <a:solidFill>
                <a:srgbClr val="7030A0"/>
              </a:solidFill>
              <a:latin typeface="DIN" pitchFamily="2" charset="0"/>
            </a:endParaRPr>
          </a:p>
        </p:txBody>
      </p:sp>
      <p:sp>
        <p:nvSpPr>
          <p:cNvPr id="16" name="15 CuadroTexto"/>
          <p:cNvSpPr txBox="1"/>
          <p:nvPr/>
        </p:nvSpPr>
        <p:spPr>
          <a:xfrm>
            <a:off x="1225702" y="5837437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smtClean="0">
                <a:solidFill>
                  <a:srgbClr val="7030A0"/>
                </a:solidFill>
                <a:latin typeface="DIN" pitchFamily="2" charset="0"/>
              </a:rPr>
              <a:t>SUAN</a:t>
            </a:r>
            <a:endParaRPr lang="es-ES" sz="1200" dirty="0" smtClean="0">
              <a:solidFill>
                <a:srgbClr val="7030A0"/>
              </a:solidFill>
              <a:latin typeface="DIN" pitchFamily="2" charset="0"/>
            </a:endParaRPr>
          </a:p>
          <a:p>
            <a:pPr algn="ctr"/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Data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Cleaning</a:t>
            </a:r>
            <a:endParaRPr lang="es-AR" sz="1200" dirty="0">
              <a:solidFill>
                <a:srgbClr val="7030A0"/>
              </a:solidFill>
              <a:latin typeface="DIN" pitchFamily="2" charset="0"/>
            </a:endParaRPr>
          </a:p>
        </p:txBody>
      </p:sp>
      <p:sp>
        <p:nvSpPr>
          <p:cNvPr id="17" name="16 CuadroTexto"/>
          <p:cNvSpPr txBox="1"/>
          <p:nvPr/>
        </p:nvSpPr>
        <p:spPr>
          <a:xfrm>
            <a:off x="3657600" y="58752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smtClean="0">
                <a:solidFill>
                  <a:srgbClr val="7030A0"/>
                </a:solidFill>
                <a:latin typeface="DIN" pitchFamily="2" charset="0"/>
              </a:rPr>
              <a:t>CYNTHIA</a:t>
            </a:r>
            <a:endParaRPr lang="es-ES" sz="1200" dirty="0" smtClean="0">
              <a:solidFill>
                <a:srgbClr val="7030A0"/>
              </a:solidFill>
              <a:latin typeface="DIN" pitchFamily="2" charset="0"/>
            </a:endParaRPr>
          </a:p>
          <a:p>
            <a:pPr algn="ctr"/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Research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on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content</a:t>
            </a:r>
            <a:endParaRPr lang="es-AR" sz="1200" dirty="0">
              <a:solidFill>
                <a:srgbClr val="7030A0"/>
              </a:solidFill>
              <a:latin typeface="DIN" pitchFamily="2" charset="0"/>
            </a:endParaRPr>
          </a:p>
        </p:txBody>
      </p:sp>
      <p:sp>
        <p:nvSpPr>
          <p:cNvPr id="18" name="17 CuadroTexto"/>
          <p:cNvSpPr txBox="1"/>
          <p:nvPr/>
        </p:nvSpPr>
        <p:spPr>
          <a:xfrm>
            <a:off x="6096000" y="5875235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smtClean="0">
                <a:solidFill>
                  <a:srgbClr val="7030A0"/>
                </a:solidFill>
                <a:latin typeface="DIN" pitchFamily="2" charset="0"/>
              </a:rPr>
              <a:t>LUCIANA</a:t>
            </a:r>
            <a:endParaRPr lang="es-ES" sz="1200" dirty="0" smtClean="0">
              <a:solidFill>
                <a:srgbClr val="7030A0"/>
              </a:solidFill>
              <a:latin typeface="DIN" pitchFamily="2" charset="0"/>
            </a:endParaRPr>
          </a:p>
          <a:p>
            <a:pPr algn="ctr"/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Wireframes</a:t>
            </a:r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, UI/UX,</a:t>
            </a:r>
          </a:p>
          <a:p>
            <a:pPr algn="ctr"/>
            <a:r>
              <a:rPr lang="es-ES" sz="1200" dirty="0" smtClean="0">
                <a:solidFill>
                  <a:srgbClr val="7030A0"/>
                </a:solidFill>
                <a:latin typeface="DIN" pitchFamily="2" charset="0"/>
              </a:rPr>
              <a:t>Brand </a:t>
            </a:r>
            <a:r>
              <a:rPr lang="es-ES" sz="1200" dirty="0" err="1" smtClean="0">
                <a:solidFill>
                  <a:srgbClr val="7030A0"/>
                </a:solidFill>
                <a:latin typeface="DIN" pitchFamily="2" charset="0"/>
              </a:rPr>
              <a:t>Identity</a:t>
            </a:r>
            <a:endParaRPr lang="es-AR" sz="1200" dirty="0">
              <a:solidFill>
                <a:srgbClr val="7030A0"/>
              </a:solidFill>
              <a:latin typeface="DI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62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40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CuadroTexto"/>
          <p:cNvSpPr txBox="1"/>
          <p:nvPr/>
        </p:nvSpPr>
        <p:spPr>
          <a:xfrm>
            <a:off x="685801" y="533400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PROBLEM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STATEMENT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96528"/>
            <a:ext cx="9144000" cy="237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34"/>
          <a:stretch/>
        </p:blipFill>
        <p:spPr bwMode="auto">
          <a:xfrm>
            <a:off x="1368528" y="1389526"/>
            <a:ext cx="6406946" cy="6763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0529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12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9176674" cy="5401128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40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685801" y="533400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OUR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GOAL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96528"/>
            <a:ext cx="9144000" cy="237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35733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40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685801" y="533400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TECH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STACK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74" y="2371715"/>
            <a:ext cx="1000985" cy="1000985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939413" y="3372700"/>
            <a:ext cx="838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solidFill>
                  <a:srgbClr val="00FF99"/>
                </a:solidFill>
                <a:latin typeface="DIN" pitchFamily="2" charset="0"/>
              </a:rPr>
              <a:t>API</a:t>
            </a:r>
            <a:endParaRPr lang="es-AR" sz="2400" dirty="0">
              <a:solidFill>
                <a:srgbClr val="00FF99"/>
              </a:solidFill>
              <a:latin typeface="DINPro-Black" pitchFamily="2" charset="0"/>
            </a:endParaRPr>
          </a:p>
        </p:txBody>
      </p:sp>
      <p:pic>
        <p:nvPicPr>
          <p:cNvPr id="6" name="5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976" y="2286000"/>
            <a:ext cx="1447800" cy="1609715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2371715"/>
            <a:ext cx="1308017" cy="1308017"/>
          </a:xfrm>
          <a:prstGeom prst="rect">
            <a:avLst/>
          </a:prstGeom>
        </p:spPr>
      </p:pic>
      <p:pic>
        <p:nvPicPr>
          <p:cNvPr id="8" name="7 Imagen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2286000"/>
            <a:ext cx="1371600" cy="1371600"/>
          </a:xfrm>
          <a:prstGeom prst="rect">
            <a:avLst/>
          </a:prstGeom>
        </p:spPr>
      </p:pic>
      <p:pic>
        <p:nvPicPr>
          <p:cNvPr id="9" name="8 Imagen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498" y="4581515"/>
            <a:ext cx="948424" cy="1156337"/>
          </a:xfrm>
          <a:prstGeom prst="rect">
            <a:avLst/>
          </a:prstGeom>
        </p:spPr>
      </p:pic>
      <p:pic>
        <p:nvPicPr>
          <p:cNvPr id="10" name="9 Imagen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544" y="4660627"/>
            <a:ext cx="1844911" cy="768983"/>
          </a:xfrm>
          <a:prstGeom prst="rect">
            <a:avLst/>
          </a:prstGeom>
        </p:spPr>
      </p:pic>
      <p:pic>
        <p:nvPicPr>
          <p:cNvPr id="11" name="10 Imagen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4527316"/>
            <a:ext cx="1295400" cy="1295400"/>
          </a:xfrm>
          <a:prstGeom prst="rect">
            <a:avLst/>
          </a:prstGeom>
        </p:spPr>
      </p:pic>
      <p:pic>
        <p:nvPicPr>
          <p:cNvPr id="12" name="11 Imagen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1" y="4746625"/>
            <a:ext cx="1790950" cy="596983"/>
          </a:xfrm>
          <a:prstGeom prst="rect">
            <a:avLst/>
          </a:prstGeom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96528"/>
            <a:ext cx="9144000" cy="237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2410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8 Imagen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r="2929"/>
          <a:stretch/>
        </p:blipFill>
        <p:spPr>
          <a:xfrm>
            <a:off x="0" y="609601"/>
            <a:ext cx="9144001" cy="6190226"/>
          </a:xfrm>
          <a:prstGeom prst="rect">
            <a:avLst/>
          </a:prstGeom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96528"/>
            <a:ext cx="9144000" cy="237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40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CuadroTexto"/>
          <p:cNvSpPr txBox="1"/>
          <p:nvPr/>
        </p:nvSpPr>
        <p:spPr>
          <a:xfrm>
            <a:off x="685801" y="533400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RESPONSIVE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DESIGN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071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657599" cy="6934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CuadroTexto"/>
          <p:cNvSpPr txBox="1"/>
          <p:nvPr/>
        </p:nvSpPr>
        <p:spPr>
          <a:xfrm>
            <a:off x="2209800" y="126402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UX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UI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82640"/>
            <a:ext cx="3185387" cy="6699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1906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657599" cy="6934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CuadroTexto"/>
          <p:cNvSpPr txBox="1"/>
          <p:nvPr/>
        </p:nvSpPr>
        <p:spPr>
          <a:xfrm>
            <a:off x="2209800" y="126402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UX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UI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82639"/>
            <a:ext cx="3185386" cy="6699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9561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657599" cy="6934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CuadroTexto"/>
          <p:cNvSpPr txBox="1"/>
          <p:nvPr/>
        </p:nvSpPr>
        <p:spPr>
          <a:xfrm>
            <a:off x="2209800" y="126402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smtClean="0">
                <a:solidFill>
                  <a:schemeClr val="bg1"/>
                </a:solidFill>
                <a:latin typeface="DIN" pitchFamily="2" charset="0"/>
              </a:rPr>
              <a:t>UX </a:t>
            </a:r>
            <a:r>
              <a:rPr lang="es-ES" sz="3600" dirty="0" smtClean="0">
                <a:solidFill>
                  <a:schemeClr val="bg1"/>
                </a:solidFill>
                <a:latin typeface="DINPro-Black" pitchFamily="2" charset="0"/>
              </a:rPr>
              <a:t>UI</a:t>
            </a:r>
            <a:endParaRPr lang="es-AR" sz="3600" dirty="0">
              <a:solidFill>
                <a:schemeClr val="bg1"/>
              </a:solidFill>
              <a:latin typeface="DINPro-Black" pitchFamily="2" charset="0"/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135" y="76199"/>
            <a:ext cx="3188448" cy="6705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086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73</Words>
  <Application>Microsoft Macintosh PowerPoint</Application>
  <PresentationFormat>On-screen Show (4:3)</PresentationFormat>
  <Paragraphs>29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DIN</vt:lpstr>
      <vt:lpstr>DINPro-Black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Michael Heymsfield</cp:lastModifiedBy>
  <cp:revision>18</cp:revision>
  <dcterms:created xsi:type="dcterms:W3CDTF">2016-09-10T23:56:12Z</dcterms:created>
  <dcterms:modified xsi:type="dcterms:W3CDTF">2016-09-11T04:09:48Z</dcterms:modified>
</cp:coreProperties>
</file>

<file path=docProps/thumbnail.jpeg>
</file>